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17" r:id="rId1"/>
  </p:sldMasterIdLst>
  <p:notesMasterIdLst>
    <p:notesMasterId r:id="rId7"/>
  </p:notesMasterIdLst>
  <p:sldIdLst>
    <p:sldId id="269" r:id="rId2"/>
    <p:sldId id="273" r:id="rId3"/>
    <p:sldId id="274" r:id="rId4"/>
    <p:sldId id="271" r:id="rId5"/>
    <p:sldId id="272" r:id="rId6"/>
  </p:sldIdLst>
  <p:sldSz cx="12192000" cy="6858000"/>
  <p:notesSz cx="6858000" cy="994568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Rg st="1" end="4"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21E1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75747" autoAdjust="0"/>
  </p:normalViewPr>
  <p:slideViewPr>
    <p:cSldViewPr snapToGrid="0">
      <p:cViewPr varScale="1">
        <p:scale>
          <a:sx n="128" d="100"/>
          <a:sy n="128" d="100"/>
        </p:scale>
        <p:origin x="480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9012"/>
          </a:xfrm>
          <a:prstGeom prst="rect">
            <a:avLst/>
          </a:prstGeom>
        </p:spPr>
        <p:txBody>
          <a:bodyPr vert="horz" lIns="96006" tIns="48003" rIns="96006" bIns="48003" rtlCol="0"/>
          <a:lstStyle>
            <a:lvl1pPr algn="l">
              <a:defRPr sz="1300"/>
            </a:lvl1pPr>
          </a:lstStyle>
          <a:p>
            <a:endParaRPr lang="nl-NL" dirty="0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5" y="0"/>
            <a:ext cx="2971800" cy="499012"/>
          </a:xfrm>
          <a:prstGeom prst="rect">
            <a:avLst/>
          </a:prstGeom>
        </p:spPr>
        <p:txBody>
          <a:bodyPr vert="horz" lIns="96006" tIns="48003" rIns="96006" bIns="48003" rtlCol="0"/>
          <a:lstStyle>
            <a:lvl1pPr algn="r">
              <a:defRPr sz="1300"/>
            </a:lvl1pPr>
          </a:lstStyle>
          <a:p>
            <a:fld id="{E7187595-B735-48C8-AF10-AEEA0F982518}" type="datetimeFigureOut">
              <a:rPr lang="nl-NL" smtClean="0"/>
              <a:t>27-10-2025</a:t>
            </a:fld>
            <a:endParaRPr lang="nl-NL" dirty="0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444500" y="1243013"/>
            <a:ext cx="5969000" cy="33575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006" tIns="48003" rIns="96006" bIns="48003" rtlCol="0" anchor="ctr"/>
          <a:lstStyle/>
          <a:p>
            <a:endParaRPr lang="nl-NL" dirty="0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786363"/>
            <a:ext cx="5486400" cy="3916115"/>
          </a:xfrm>
          <a:prstGeom prst="rect">
            <a:avLst/>
          </a:prstGeom>
        </p:spPr>
        <p:txBody>
          <a:bodyPr vert="horz" lIns="96006" tIns="48003" rIns="96006" bIns="48003" rtlCol="0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9446680"/>
            <a:ext cx="2971800" cy="499011"/>
          </a:xfrm>
          <a:prstGeom prst="rect">
            <a:avLst/>
          </a:prstGeom>
        </p:spPr>
        <p:txBody>
          <a:bodyPr vert="horz" lIns="96006" tIns="48003" rIns="96006" bIns="48003" rtlCol="0" anchor="b"/>
          <a:lstStyle>
            <a:lvl1pPr algn="l">
              <a:defRPr sz="1300"/>
            </a:lvl1pPr>
          </a:lstStyle>
          <a:p>
            <a:endParaRPr lang="nl-NL" dirty="0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5" y="9446680"/>
            <a:ext cx="2971800" cy="499011"/>
          </a:xfrm>
          <a:prstGeom prst="rect">
            <a:avLst/>
          </a:prstGeom>
        </p:spPr>
        <p:txBody>
          <a:bodyPr vert="horz" lIns="96006" tIns="48003" rIns="96006" bIns="48003" rtlCol="0" anchor="b"/>
          <a:lstStyle>
            <a:lvl1pPr algn="r">
              <a:defRPr sz="1300"/>
            </a:lvl1pPr>
          </a:lstStyle>
          <a:p>
            <a:fld id="{D2D36472-BE2F-4E1E-A04A-772C8FDFAF20}" type="slidenum">
              <a:rPr lang="nl-NL" smtClean="0"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9490313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6435C86-5352-B17B-FAAA-DA95A62E621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>
            <a:extLst>
              <a:ext uri="{FF2B5EF4-FFF2-40B4-BE49-F238E27FC236}">
                <a16:creationId xmlns:a16="http://schemas.microsoft.com/office/drawing/2014/main" id="{E8519043-3592-B26E-0699-179BCBABB2D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>
            <a:extLst>
              <a:ext uri="{FF2B5EF4-FFF2-40B4-BE49-F238E27FC236}">
                <a16:creationId xmlns:a16="http://schemas.microsoft.com/office/drawing/2014/main" id="{8FB9D2F9-8304-D239-ED08-331ACD5346B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/>
              <a:t>Een presentatie met de activiteiten van onze computerclub.</a:t>
            </a:r>
          </a:p>
          <a:p>
            <a:r>
              <a:rPr lang="nl-NL" dirty="0"/>
              <a:t>René zal de PowerPoint dan verder aanpassen en van animaties voorzien.</a:t>
            </a:r>
          </a:p>
          <a:p>
            <a:r>
              <a:rPr lang="nl-NL" dirty="0"/>
              <a:t>Het geheel wordt dan omgezet naar een mp4 bestand, zodat het makkelijk getoond kan worden.</a:t>
            </a:r>
          </a:p>
          <a:p>
            <a:endParaRPr lang="nl-NL" dirty="0"/>
          </a:p>
          <a:p>
            <a:r>
              <a:rPr lang="nl-NL" dirty="0"/>
              <a:t>Reclame maken via: Senioren Gennep, Maas en </a:t>
            </a:r>
            <a:r>
              <a:rPr lang="nl-NL" dirty="0" err="1"/>
              <a:t>Niersbode</a:t>
            </a:r>
            <a:r>
              <a:rPr lang="nl-NL" dirty="0"/>
              <a:t> (Senioren pagina), GennepNews,  . . .</a:t>
            </a:r>
          </a:p>
          <a:p>
            <a:r>
              <a:rPr lang="nl-NL" dirty="0"/>
              <a:t>Indien veel belangstelling kan wat mij René betreft ook bij de lokale </a:t>
            </a:r>
            <a:r>
              <a:rPr lang="nl-NL" dirty="0" err="1"/>
              <a:t>KBO’s</a:t>
            </a:r>
            <a:r>
              <a:rPr lang="nl-NL" dirty="0"/>
              <a:t> (Ottersum, Heijen, Milsbeek) een workshop gegeven worden.</a:t>
            </a:r>
          </a:p>
          <a:p>
            <a:endParaRPr lang="nl-NL" dirty="0"/>
          </a:p>
          <a:p>
            <a:endParaRPr lang="nl-NL" dirty="0"/>
          </a:p>
          <a:p>
            <a:endParaRPr lang="nl-NL" dirty="0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CA1B043C-6225-A119-3C10-3E83954D3D6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2D36472-BE2F-4E1E-A04A-772C8FDFAF20}" type="slidenum">
              <a:rPr lang="nl-NL" smtClean="0"/>
              <a:t>1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78840222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b="0" dirty="0"/>
              <a:t>Eigenaar/presentator: Bert</a:t>
            </a:r>
          </a:p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2D36472-BE2F-4E1E-A04A-772C8FDFAF20}" type="slidenum">
              <a:rPr lang="nl-NL" smtClean="0"/>
              <a:t>4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82378603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77267D8-0D1B-278C-B7F5-DFD8BF2747A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>
            <a:extLst>
              <a:ext uri="{FF2B5EF4-FFF2-40B4-BE49-F238E27FC236}">
                <a16:creationId xmlns:a16="http://schemas.microsoft.com/office/drawing/2014/main" id="{D60A8757-68DC-A34B-6A85-4E87014B3AD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>
            <a:extLst>
              <a:ext uri="{FF2B5EF4-FFF2-40B4-BE49-F238E27FC236}">
                <a16:creationId xmlns:a16="http://schemas.microsoft.com/office/drawing/2014/main" id="{CE08E23D-09CA-6545-37DD-C5756F13951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b="0" dirty="0"/>
              <a:t>Eigenaar/presentator: Bert</a:t>
            </a:r>
          </a:p>
          <a:p>
            <a:endParaRPr lang="nl-NL" b="0" dirty="0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C98DC64D-0A34-A130-6DEF-9D2E954008F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2D36472-BE2F-4E1E-A04A-772C8FDFAF20}" type="slidenum">
              <a:rPr lang="nl-NL" smtClean="0"/>
              <a:t>5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6123684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/>
              <a:t>Klikken om de ondertitelstijl van het model te bewerken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5B65FA-502C-4D90-ABC8-83FC018E940A}" type="datetimeFigureOut">
              <a:rPr lang="nl-NL" smtClean="0"/>
              <a:t>27-10-2025</a:t>
            </a:fld>
            <a:endParaRPr lang="nl-NL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5B14677B-F1F8-4B8E-8D08-4AE0CD29359A}" type="slidenum">
              <a:rPr lang="nl-NL" smtClean="0"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2846459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 en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5B65FA-502C-4D90-ABC8-83FC018E940A}" type="datetimeFigureOut">
              <a:rPr lang="nl-NL" smtClean="0"/>
              <a:t>27-10-2025</a:t>
            </a:fld>
            <a:endParaRPr lang="nl-NL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5B14677B-F1F8-4B8E-8D08-4AE0CD29359A}" type="slidenum">
              <a:rPr lang="nl-NL" smtClean="0"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0401193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eraat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5B65FA-502C-4D90-ABC8-83FC018E940A}" type="datetimeFigureOut">
              <a:rPr lang="nl-NL" smtClean="0"/>
              <a:t>27-10-2025</a:t>
            </a:fld>
            <a:endParaRPr lang="nl-NL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5B14677B-F1F8-4B8E-8D08-4AE0CD29359A}" type="slidenum">
              <a:rPr lang="nl-NL" smtClean="0"/>
              <a:t>‹nr.›</a:t>
            </a:fld>
            <a:endParaRPr lang="nl-NL" dirty="0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6300566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amkaart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nl-NL"/>
              <a:t>Klikken om de tekststijl van het model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5B65FA-502C-4D90-ABC8-83FC018E940A}" type="datetimeFigureOut">
              <a:rPr lang="nl-NL" smtClean="0"/>
              <a:t>27-10-2025</a:t>
            </a:fld>
            <a:endParaRPr lang="nl-NL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5B14677B-F1F8-4B8E-8D08-4AE0CD29359A}" type="slidenum">
              <a:rPr lang="nl-NL" smtClean="0"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9766633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fferte naamkaart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nl-NL"/>
              <a:t>Klikken om de tekststijl van het model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5B65FA-502C-4D90-ABC8-83FC018E940A}" type="datetimeFigureOut">
              <a:rPr lang="nl-NL" smtClean="0"/>
              <a:t>27-10-2025</a:t>
            </a:fld>
            <a:endParaRPr lang="nl-NL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5B14677B-F1F8-4B8E-8D08-4AE0CD29359A}" type="slidenum">
              <a:rPr lang="nl-NL" smtClean="0"/>
              <a:t>‹nr.›</a:t>
            </a:fld>
            <a:endParaRPr lang="nl-NL" dirty="0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3782112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Waar of onwa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nl-NL"/>
              <a:t>Klikken om de tekststijl van het model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5B65FA-502C-4D90-ABC8-83FC018E940A}" type="datetimeFigureOut">
              <a:rPr lang="nl-NL" smtClean="0"/>
              <a:t>27-10-2025</a:t>
            </a:fld>
            <a:endParaRPr lang="nl-NL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5B14677B-F1F8-4B8E-8D08-4AE0CD29359A}" type="slidenum">
              <a:rPr lang="nl-NL" smtClean="0"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6726497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5B65FA-502C-4D90-ABC8-83FC018E940A}" type="datetimeFigureOut">
              <a:rPr lang="nl-NL" smtClean="0"/>
              <a:t>27-10-2025</a:t>
            </a:fld>
            <a:endParaRPr lang="nl-NL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14677B-F1F8-4B8E-8D08-4AE0CD29359A}" type="slidenum">
              <a:rPr lang="nl-NL" smtClean="0"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3274440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5B65FA-502C-4D90-ABC8-83FC018E940A}" type="datetimeFigureOut">
              <a:rPr lang="nl-NL" smtClean="0"/>
              <a:t>27-10-2025</a:t>
            </a:fld>
            <a:endParaRPr lang="nl-NL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14677B-F1F8-4B8E-8D08-4AE0CD29359A}" type="slidenum">
              <a:rPr lang="nl-NL" smtClean="0"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4521831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5B65FA-502C-4D90-ABC8-83FC018E940A}" type="datetimeFigureOut">
              <a:rPr lang="nl-NL" smtClean="0"/>
              <a:t>27-10-2025</a:t>
            </a:fld>
            <a:endParaRPr lang="nl-NL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14677B-F1F8-4B8E-8D08-4AE0CD29359A}" type="slidenum">
              <a:rPr lang="nl-NL" smtClean="0"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764422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5B65FA-502C-4D90-ABC8-83FC018E940A}" type="datetimeFigureOut">
              <a:rPr lang="nl-NL" smtClean="0"/>
              <a:t>27-10-2025</a:t>
            </a:fld>
            <a:endParaRPr lang="nl-NL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5B14677B-F1F8-4B8E-8D08-4AE0CD29359A}" type="slidenum">
              <a:rPr lang="nl-NL" smtClean="0"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9368337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5B65FA-502C-4D90-ABC8-83FC018E940A}" type="datetimeFigureOut">
              <a:rPr lang="nl-NL" smtClean="0"/>
              <a:t>27-10-2025</a:t>
            </a:fld>
            <a:endParaRPr lang="nl-NL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5B14677B-F1F8-4B8E-8D08-4AE0CD29359A}" type="slidenum">
              <a:rPr lang="nl-NL" smtClean="0"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6888770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5B65FA-502C-4D90-ABC8-83FC018E940A}" type="datetimeFigureOut">
              <a:rPr lang="nl-NL" smtClean="0"/>
              <a:t>27-10-2025</a:t>
            </a:fld>
            <a:endParaRPr lang="nl-NL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5B14677B-F1F8-4B8E-8D08-4AE0CD29359A}" type="slidenum">
              <a:rPr lang="nl-NL" smtClean="0"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8412920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5B65FA-502C-4D90-ABC8-83FC018E940A}" type="datetimeFigureOut">
              <a:rPr lang="nl-NL" smtClean="0"/>
              <a:t>27-10-2025</a:t>
            </a:fld>
            <a:endParaRPr lang="nl-NL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14677B-F1F8-4B8E-8D08-4AE0CD29359A}" type="slidenum">
              <a:rPr lang="nl-NL" smtClean="0"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0419187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5B65FA-502C-4D90-ABC8-83FC018E940A}" type="datetimeFigureOut">
              <a:rPr lang="nl-NL" smtClean="0"/>
              <a:t>27-10-2025</a:t>
            </a:fld>
            <a:endParaRPr lang="nl-NL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14677B-F1F8-4B8E-8D08-4AE0CD29359A}" type="slidenum">
              <a:rPr lang="nl-NL" smtClean="0"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6187680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5B65FA-502C-4D90-ABC8-83FC018E940A}" type="datetimeFigureOut">
              <a:rPr lang="nl-NL" smtClean="0"/>
              <a:t>27-10-2025</a:t>
            </a:fld>
            <a:endParaRPr lang="nl-NL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14677B-F1F8-4B8E-8D08-4AE0CD29359A}" type="slidenum">
              <a:rPr lang="nl-NL" smtClean="0"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8025424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nl-NL" dirty="0"/>
              <a:t>Klik op het pictogram als u een afbeelding wilt toevoegen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5B65FA-502C-4D90-ABC8-83FC018E940A}" type="datetimeFigureOut">
              <a:rPr lang="nl-NL" smtClean="0"/>
              <a:t>27-10-2025</a:t>
            </a:fld>
            <a:endParaRPr lang="nl-NL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5B14677B-F1F8-4B8E-8D08-4AE0CD29359A}" type="slidenum">
              <a:rPr lang="nl-NL" smtClean="0"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8879449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nl-NL"/>
            </a:p>
          </p:txBody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nl-NL"/>
            </a:p>
          </p:txBody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nl-NL"/>
            </a:p>
          </p:txBody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nl-NL"/>
            </a:p>
          </p:txBody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nl-NL"/>
            </a:p>
          </p:txBody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nl-NL"/>
            </a:p>
          </p:txBody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nl-NL"/>
            </a:p>
          </p:txBody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nl-NL"/>
            </a:p>
          </p:txBody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nl-NL"/>
            </a:p>
          </p:txBody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nl-NL"/>
            </a:p>
          </p:txBody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nl-NL"/>
            </a:p>
          </p:txBody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nl-NL"/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27221" y="-32"/>
            <a:ext cx="2356674" cy="6853285"/>
            <a:chOff x="6627813" y="195454"/>
            <a:chExt cx="1952625" cy="5678297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5454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nl-NL"/>
            </a:p>
          </p:txBody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nl-NL"/>
            </a:p>
          </p:txBody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nl-NL"/>
            </a:p>
          </p:txBody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nl-NL"/>
            </a:p>
          </p:txBody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nl-NL"/>
            </a:p>
          </p:txBody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nl-NL"/>
            </a:p>
          </p:txBody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nl-NL"/>
            </a:p>
          </p:txBody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nl-NL"/>
            </a:p>
          </p:txBody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nl-NL"/>
            </a:p>
          </p:txBody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nl-NL"/>
            </a:p>
          </p:txBody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nl-NL"/>
            </a:p>
          </p:txBody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nl-NL"/>
            </a:p>
          </p:txBody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nl-NL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5B65FA-502C-4D90-ABC8-83FC018E940A}" type="datetimeFigureOut">
              <a:rPr lang="nl-NL" smtClean="0"/>
              <a:t>27-10-2025</a:t>
            </a:fld>
            <a:endParaRPr lang="nl-NL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5B14677B-F1F8-4B8E-8D08-4AE0CD29359A}" type="slidenum">
              <a:rPr lang="nl-NL" smtClean="0"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318063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8" r:id="rId1"/>
    <p:sldLayoutId id="2147483819" r:id="rId2"/>
    <p:sldLayoutId id="2147483820" r:id="rId3"/>
    <p:sldLayoutId id="2147483821" r:id="rId4"/>
    <p:sldLayoutId id="2147483822" r:id="rId5"/>
    <p:sldLayoutId id="2147483823" r:id="rId6"/>
    <p:sldLayoutId id="2147483824" r:id="rId7"/>
    <p:sldLayoutId id="2147483825" r:id="rId8"/>
    <p:sldLayoutId id="2147483826" r:id="rId9"/>
    <p:sldLayoutId id="2147483827" r:id="rId10"/>
    <p:sldLayoutId id="2147483828" r:id="rId11"/>
    <p:sldLayoutId id="2147483829" r:id="rId12"/>
    <p:sldLayoutId id="2147483830" r:id="rId13"/>
    <p:sldLayoutId id="2147483831" r:id="rId14"/>
    <p:sldLayoutId id="2147483832" r:id="rId15"/>
    <p:sldLayoutId id="2147483833" r:id="rId16"/>
  </p:sldLayoutIdLst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sv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l9tEXKcutOg" TargetMode="External"/><Relationship Id="rId2" Type="http://schemas.openxmlformats.org/officeDocument/2006/relationships/hyperlink" Target="https://youtu.be/l9tEXKcutOg?si=qWhPpUbO9jdxkflV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hyperlink" Target="https://youtu.be/rtyyq6BN-AU?si=uBBk7tnk3kShK8ms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3F6BA9E-6684-67FB-CBBB-A27C8DA7FAD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B10532C-41EC-423F-9FDB-05DF9C4C319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303520" y="246889"/>
            <a:ext cx="6201092" cy="877823"/>
          </a:xfrm>
        </p:spPr>
        <p:txBody>
          <a:bodyPr>
            <a:normAutofit fontScale="90000"/>
          </a:bodyPr>
          <a:lstStyle/>
          <a:p>
            <a:pPr algn="ctr"/>
            <a:r>
              <a:rPr lang="nl-NL" b="1" dirty="0"/>
              <a:t>– Senioren Gennep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10995606-10DB-0879-797E-1943EF5EA07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145776" y="1392037"/>
            <a:ext cx="8915399" cy="4218975"/>
          </a:xfrm>
        </p:spPr>
        <p:txBody>
          <a:bodyPr>
            <a:normAutofit/>
          </a:bodyPr>
          <a:lstStyle/>
          <a:p>
            <a:r>
              <a:rPr lang="nl-NL" sz="1900" dirty="0"/>
              <a:t>Welkom bij de Computerclub in Gennep</a:t>
            </a:r>
          </a:p>
          <a:p>
            <a:pPr marL="285750" indent="-285750">
              <a:buClr>
                <a:schemeClr val="accent2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nl-NL" sz="1900" dirty="0"/>
              <a:t>Workshop “</a:t>
            </a:r>
            <a:r>
              <a:rPr lang="nl-NL" sz="1900" b="1" dirty="0"/>
              <a:t>Fotograferen met een smartphone</a:t>
            </a:r>
            <a:r>
              <a:rPr lang="nl-NL" sz="1900" dirty="0"/>
              <a:t>”. </a:t>
            </a:r>
            <a:r>
              <a:rPr lang="nl-NL" sz="1900" i="1" dirty="0"/>
              <a:t>(27 oktober 2025)</a:t>
            </a:r>
          </a:p>
          <a:p>
            <a:pPr marL="285750" indent="-285750">
              <a:buClr>
                <a:schemeClr val="accent2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nl-NL" dirty="0"/>
              <a:t>Ik ben Bert Daanen hobby fotograaf en altijd een felle tegenstander geweest van fotograferen met een mobieltje. Maar!!!</a:t>
            </a:r>
          </a:p>
          <a:p>
            <a:pPr marL="285750" indent="-285750">
              <a:buClr>
                <a:schemeClr val="accent2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nl-NL" dirty="0"/>
              <a:t>Wat ik ga proberen jullie te enthousiasmeren en met tips om nog betere foto’s te maken.</a:t>
            </a:r>
          </a:p>
          <a:p>
            <a:pPr marL="285750" indent="-285750">
              <a:buClr>
                <a:schemeClr val="accent2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nl-NL" dirty="0"/>
              <a:t>Hiervoor wil ik graag de hulp inroepen van Senior Web deze hebben namelijk een mooie en duidelijke presentatie gemaakt die ik hiervoor mag gebruiken. ( </a:t>
            </a:r>
            <a:r>
              <a:rPr lang="nl-NL" sz="1400" b="1" dirty="0"/>
              <a:t>die is te vinden op </a:t>
            </a:r>
            <a:r>
              <a:rPr lang="nl-NL" sz="1400" b="1" dirty="0" err="1"/>
              <a:t>You</a:t>
            </a:r>
            <a:r>
              <a:rPr lang="nl-NL" sz="1400" b="1" dirty="0"/>
              <a:t> tube en kun je thuis nog eens bekijken</a:t>
            </a:r>
            <a:r>
              <a:rPr lang="nl-NL" dirty="0"/>
              <a:t>.)</a:t>
            </a:r>
          </a:p>
          <a:p>
            <a:pPr marL="285750" indent="-285750">
              <a:buClr>
                <a:schemeClr val="accent2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nl-NL" dirty="0"/>
              <a:t>Die zullen we regelmatig onderbreken omdat het anders allemaal veel te snel gaat.</a:t>
            </a:r>
          </a:p>
          <a:p>
            <a:pPr>
              <a:buClr>
                <a:schemeClr val="accent2">
                  <a:lumMod val="75000"/>
                </a:schemeClr>
              </a:buClr>
            </a:pPr>
            <a:endParaRPr lang="nl-NL" dirty="0"/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6AA356EB-3D02-993B-3153-7394ED0E049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34431" y="5611012"/>
            <a:ext cx="1138776" cy="1077906"/>
          </a:xfrm>
          <a:prstGeom prst="rect">
            <a:avLst/>
          </a:prstGeom>
        </p:spPr>
      </p:pic>
      <p:pic>
        <p:nvPicPr>
          <p:cNvPr id="6" name="Graphic 5">
            <a:extLst>
              <a:ext uri="{FF2B5EF4-FFF2-40B4-BE49-F238E27FC236}">
                <a16:creationId xmlns:a16="http://schemas.microsoft.com/office/drawing/2014/main" id="{03A2C1F8-B8A4-E003-4901-D72EF4BE770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9360130" y="6331402"/>
            <a:ext cx="1263635" cy="303194"/>
          </a:xfrm>
          <a:prstGeom prst="rect">
            <a:avLst/>
          </a:prstGeom>
        </p:spPr>
      </p:pic>
      <p:pic>
        <p:nvPicPr>
          <p:cNvPr id="4" name="Graphic 3">
            <a:extLst>
              <a:ext uri="{FF2B5EF4-FFF2-40B4-BE49-F238E27FC236}">
                <a16:creationId xmlns:a16="http://schemas.microsoft.com/office/drawing/2014/main" id="{C9094E48-D568-F270-27BD-0F14430FD02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396556" y="393192"/>
            <a:ext cx="3978084" cy="9544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907097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3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3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3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3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3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3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3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3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3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3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3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3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3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3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advAuto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369991F-E89F-F293-F85F-D667ED1B67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538768"/>
          </a:xfrm>
        </p:spPr>
        <p:txBody>
          <a:bodyPr>
            <a:normAutofit fontScale="90000"/>
          </a:bodyPr>
          <a:lstStyle/>
          <a:p>
            <a:r>
              <a:rPr lang="nl-NL" sz="1600" dirty="0">
                <a:hlinkClick r:id="rId2"/>
              </a:rPr>
              <a:t>https://youtu.be/l9tEXKcutOg?si=qWhPpUbO9jdxkflV</a:t>
            </a:r>
            <a:r>
              <a:rPr lang="nl-NL" sz="1600" dirty="0"/>
              <a:t>.    (plak dit in het adres of klik op onderstaand plaatje om de video te starten.</a:t>
            </a:r>
            <a:br>
              <a:rPr lang="nl-NL" dirty="0"/>
            </a:br>
            <a:endParaRPr lang="nl-NL" dirty="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B80A9A6E-7144-62CC-EB85-06FEAA7CD85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91751" y="1915506"/>
            <a:ext cx="7611083" cy="4318384"/>
          </a:xfrm>
        </p:spPr>
        <p:txBody>
          <a:bodyPr/>
          <a:lstStyle/>
          <a:p>
            <a:pPr marL="0" indent="0">
              <a:buNone/>
            </a:pPr>
            <a:endParaRPr lang="nl-NL" dirty="0"/>
          </a:p>
        </p:txBody>
      </p:sp>
      <p:pic>
        <p:nvPicPr>
          <p:cNvPr id="5" name="Afbeelding 4" descr="Afbeelding met kleding, schermopname, Menselijk gezicht, persoon&#10;&#10;Door AI gegenereerde inhoud is mogelijk onjuist.">
            <a:hlinkClick r:id="rId3" tooltip="klik op dit beeld"/>
            <a:extLst>
              <a:ext uri="{FF2B5EF4-FFF2-40B4-BE49-F238E27FC236}">
                <a16:creationId xmlns:a16="http://schemas.microsoft.com/office/drawing/2014/main" id="{4E5E0AFE-FA11-AA24-7CA8-85936BE928C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1751" y="1844390"/>
            <a:ext cx="7750212" cy="4389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22032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664DF87-E5FE-42E4-276B-0E5D712250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00429" y="763258"/>
            <a:ext cx="8911687" cy="379742"/>
          </a:xfrm>
        </p:spPr>
        <p:txBody>
          <a:bodyPr>
            <a:normAutofit/>
          </a:bodyPr>
          <a:lstStyle/>
          <a:p>
            <a:r>
              <a:rPr lang="nl-NL" sz="1400" dirty="0"/>
              <a:t>https://youtu.be/rtyyq6BN-AU?si=uBBk7tnk3kShK8ms</a:t>
            </a:r>
          </a:p>
        </p:txBody>
      </p:sp>
      <p:pic>
        <p:nvPicPr>
          <p:cNvPr id="9" name="Tijdelijke aanduiding voor inhoud 8" descr="Afbeelding met tekst, Menselijk gezicht, kleding, schermopname&#10;&#10;Door AI gegenereerde inhoud is mogelijk onjuist.">
            <a:hlinkClick r:id="rId2"/>
            <a:extLst>
              <a:ext uri="{FF2B5EF4-FFF2-40B4-BE49-F238E27FC236}">
                <a16:creationId xmlns:a16="http://schemas.microsoft.com/office/drawing/2014/main" id="{9994164B-BD3B-C12D-DDFA-65E61003843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6426" y="2133600"/>
            <a:ext cx="7795948" cy="4389120"/>
          </a:xfrm>
        </p:spPr>
      </p:pic>
      <p:sp>
        <p:nvSpPr>
          <p:cNvPr id="3" name="Titel 1">
            <a:extLst>
              <a:ext uri="{FF2B5EF4-FFF2-40B4-BE49-F238E27FC236}">
                <a16:creationId xmlns:a16="http://schemas.microsoft.com/office/drawing/2014/main" id="{8577D412-3F38-7C66-2D56-3DA9E349D952}"/>
              </a:ext>
            </a:extLst>
          </p:cNvPr>
          <p:cNvSpPr txBox="1">
            <a:spLocks/>
          </p:cNvSpPr>
          <p:nvPr/>
        </p:nvSpPr>
        <p:spPr>
          <a:xfrm>
            <a:off x="3152829" y="1448429"/>
            <a:ext cx="8911687" cy="37974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nl-NL" sz="1400" dirty="0"/>
              <a:t>Klik op </a:t>
            </a:r>
            <a:r>
              <a:rPr lang="nl-NL" sz="1400" dirty="0" err="1"/>
              <a:t>onstaand</a:t>
            </a:r>
            <a:r>
              <a:rPr lang="nl-NL" sz="1400" dirty="0"/>
              <a:t> plaatje om de video te starten.</a:t>
            </a:r>
          </a:p>
        </p:txBody>
      </p:sp>
    </p:spTree>
    <p:extLst>
      <p:ext uri="{BB962C8B-B14F-4D97-AF65-F5344CB8AC3E}">
        <p14:creationId xmlns:p14="http://schemas.microsoft.com/office/powerpoint/2010/main" val="40772582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2F5E389-5997-02DE-4E0F-FF5B20A9DCF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>
            <a:extLst>
              <a:ext uri="{FF2B5EF4-FFF2-40B4-BE49-F238E27FC236}">
                <a16:creationId xmlns:a16="http://schemas.microsoft.com/office/drawing/2014/main" id="{DE3B3A73-120E-871D-5A89-A1800233861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34431" y="5611012"/>
            <a:ext cx="1138776" cy="1077906"/>
          </a:xfrm>
          <a:prstGeom prst="rect">
            <a:avLst/>
          </a:prstGeom>
        </p:spPr>
      </p:pic>
      <p:pic>
        <p:nvPicPr>
          <p:cNvPr id="7" name="Afbeelding 6">
            <a:extLst>
              <a:ext uri="{FF2B5EF4-FFF2-40B4-BE49-F238E27FC236}">
                <a16:creationId xmlns:a16="http://schemas.microsoft.com/office/drawing/2014/main" id="{348E78C7-BB07-E56C-9244-77DBC91403C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63273" y="6390404"/>
            <a:ext cx="1263635" cy="306167"/>
          </a:xfrm>
          <a:prstGeom prst="rect">
            <a:avLst/>
          </a:prstGeom>
        </p:spPr>
      </p:pic>
      <p:sp>
        <p:nvSpPr>
          <p:cNvPr id="5" name="Tijdelijke aanduiding voor inhoud 2">
            <a:extLst>
              <a:ext uri="{FF2B5EF4-FFF2-40B4-BE49-F238E27FC236}">
                <a16:creationId xmlns:a16="http://schemas.microsoft.com/office/drawing/2014/main" id="{571813C7-8D95-7230-629F-BB3C22E0E9FF}"/>
              </a:ext>
            </a:extLst>
          </p:cNvPr>
          <p:cNvSpPr txBox="1">
            <a:spLocks/>
          </p:cNvSpPr>
          <p:nvPr/>
        </p:nvSpPr>
        <p:spPr>
          <a:xfrm>
            <a:off x="1927539" y="1750716"/>
            <a:ext cx="8869250" cy="47058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l-NL" sz="1900" dirty="0">
                <a:solidFill>
                  <a:srgbClr val="221E1F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Wat hebben we behandelen:</a:t>
            </a:r>
          </a:p>
          <a:p>
            <a:pPr lvl="1"/>
            <a:r>
              <a:rPr lang="nl-NL" sz="2000" dirty="0"/>
              <a:t>Basis bediening op de smartphone.</a:t>
            </a:r>
          </a:p>
          <a:p>
            <a:pPr lvl="1"/>
            <a:r>
              <a:rPr lang="nl-NL" sz="2000" dirty="0"/>
              <a:t>Wat zijn de basisregels van een goede foto?</a:t>
            </a:r>
          </a:p>
          <a:p>
            <a:pPr lvl="1"/>
            <a:r>
              <a:rPr lang="nl-NL" sz="2000" dirty="0"/>
              <a:t>Wanneer moet ik horizontaal of verticaal fotograferen.</a:t>
            </a:r>
          </a:p>
          <a:p>
            <a:pPr lvl="1"/>
            <a:r>
              <a:rPr lang="nl-NL" sz="2000" dirty="0"/>
              <a:t>Voorbeelden</a:t>
            </a:r>
          </a:p>
          <a:p>
            <a:pPr lvl="1"/>
            <a:r>
              <a:rPr lang="nl-NL" sz="2000" dirty="0"/>
              <a:t>Het punt selecteren wat je scherp wil vastleggen.</a:t>
            </a:r>
          </a:p>
          <a:p>
            <a:pPr lvl="1"/>
            <a:r>
              <a:rPr lang="nl-NL" sz="2000" dirty="0"/>
              <a:t>Fotobewerking op de smartphone of op de laptop?</a:t>
            </a:r>
          </a:p>
          <a:p>
            <a:pPr lvl="1"/>
            <a:r>
              <a:rPr lang="nl-NL" sz="2000" dirty="0"/>
              <a:t>Opslag van foto’s en back-up naar een PC/laptop.</a:t>
            </a:r>
          </a:p>
          <a:p>
            <a:pPr lvl="1"/>
            <a:r>
              <a:rPr lang="nl-NL" sz="2000" dirty="0">
                <a:solidFill>
                  <a:srgbClr val="221E1F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Storende plekken verwijderen.</a:t>
            </a:r>
          </a:p>
          <a:p>
            <a:pPr lvl="1"/>
            <a:r>
              <a:rPr lang="nl-NL" sz="2000" dirty="0">
                <a:solidFill>
                  <a:srgbClr val="221E1F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Maar er kan nog meer!</a:t>
            </a:r>
            <a:br>
              <a:rPr lang="nl-NL" sz="1800" dirty="0">
                <a:solidFill>
                  <a:srgbClr val="221E1F"/>
                </a:solidFill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nl-NL" sz="2000" dirty="0">
                <a:solidFill>
                  <a:srgbClr val="221E1F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Het makkelijkst gaat dat op een laptop/PC.</a:t>
            </a:r>
          </a:p>
          <a:p>
            <a:pPr lvl="1"/>
            <a:endParaRPr lang="nl-NL" sz="2000" dirty="0"/>
          </a:p>
          <a:p>
            <a:pPr marL="457200" lvl="1" indent="0">
              <a:buNone/>
            </a:pPr>
            <a:endParaRPr lang="nl-NL" sz="2000" dirty="0"/>
          </a:p>
          <a:p>
            <a:endParaRPr lang="nl-NL" dirty="0"/>
          </a:p>
        </p:txBody>
      </p:sp>
      <p:sp>
        <p:nvSpPr>
          <p:cNvPr id="11" name="Titel 1">
            <a:extLst>
              <a:ext uri="{FF2B5EF4-FFF2-40B4-BE49-F238E27FC236}">
                <a16:creationId xmlns:a16="http://schemas.microsoft.com/office/drawing/2014/main" id="{190B6B15-1E72-A671-E9BB-846C7622D27B}"/>
              </a:ext>
            </a:extLst>
          </p:cNvPr>
          <p:cNvSpPr txBox="1">
            <a:spLocks/>
          </p:cNvSpPr>
          <p:nvPr/>
        </p:nvSpPr>
        <p:spPr>
          <a:xfrm>
            <a:off x="2245361" y="624110"/>
            <a:ext cx="9570720" cy="74749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>
              <a:buClr>
                <a:schemeClr val="accent2">
                  <a:lumMod val="75000"/>
                </a:schemeClr>
              </a:buClr>
            </a:pPr>
            <a:r>
              <a:rPr lang="nl-NL" sz="3200"/>
              <a:t>Workshop “</a:t>
            </a:r>
            <a:r>
              <a:rPr lang="nl-NL" sz="3200" b="1"/>
              <a:t>Fotograferen met een smartphone</a:t>
            </a:r>
            <a:r>
              <a:rPr lang="nl-NL" sz="3200"/>
              <a:t>”</a:t>
            </a:r>
            <a:endParaRPr lang="nl-NL" sz="3200" dirty="0"/>
          </a:p>
        </p:txBody>
      </p:sp>
      <p:sp>
        <p:nvSpPr>
          <p:cNvPr id="12" name="Tekstvak 11">
            <a:extLst>
              <a:ext uri="{FF2B5EF4-FFF2-40B4-BE49-F238E27FC236}">
                <a16:creationId xmlns:a16="http://schemas.microsoft.com/office/drawing/2014/main" id="{52A5AD98-0312-F5FB-B713-5992F5FD8165}"/>
              </a:ext>
            </a:extLst>
          </p:cNvPr>
          <p:cNvSpPr txBox="1"/>
          <p:nvPr/>
        </p:nvSpPr>
        <p:spPr>
          <a:xfrm>
            <a:off x="9604094" y="1156455"/>
            <a:ext cx="21242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(27 oktober 2025)</a:t>
            </a:r>
          </a:p>
        </p:txBody>
      </p:sp>
    </p:spTree>
    <p:extLst>
      <p:ext uri="{BB962C8B-B14F-4D97-AF65-F5344CB8AC3E}">
        <p14:creationId xmlns:p14="http://schemas.microsoft.com/office/powerpoint/2010/main" val="237515582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9101FD1-6385-0593-577C-FB8F220E899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>
            <a:extLst>
              <a:ext uri="{FF2B5EF4-FFF2-40B4-BE49-F238E27FC236}">
                <a16:creationId xmlns:a16="http://schemas.microsoft.com/office/drawing/2014/main" id="{FA3B1B37-CED8-A930-0101-6ABC20C04E7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34431" y="5611012"/>
            <a:ext cx="1138776" cy="1077906"/>
          </a:xfrm>
          <a:prstGeom prst="rect">
            <a:avLst/>
          </a:prstGeom>
        </p:spPr>
      </p:pic>
      <p:pic>
        <p:nvPicPr>
          <p:cNvPr id="7" name="Afbeelding 6">
            <a:extLst>
              <a:ext uri="{FF2B5EF4-FFF2-40B4-BE49-F238E27FC236}">
                <a16:creationId xmlns:a16="http://schemas.microsoft.com/office/drawing/2014/main" id="{C672D881-25DE-D3C4-AB8C-A8A89807AFB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63273" y="6390404"/>
            <a:ext cx="1263635" cy="306167"/>
          </a:xfrm>
          <a:prstGeom prst="rect">
            <a:avLst/>
          </a:prstGeom>
        </p:spPr>
      </p:pic>
      <p:sp>
        <p:nvSpPr>
          <p:cNvPr id="5" name="Tijdelijke aanduiding voor inhoud 2">
            <a:extLst>
              <a:ext uri="{FF2B5EF4-FFF2-40B4-BE49-F238E27FC236}">
                <a16:creationId xmlns:a16="http://schemas.microsoft.com/office/drawing/2014/main" id="{399592DF-B786-5107-D614-3FD7ADE2266C}"/>
              </a:ext>
            </a:extLst>
          </p:cNvPr>
          <p:cNvSpPr txBox="1">
            <a:spLocks/>
          </p:cNvSpPr>
          <p:nvPr/>
        </p:nvSpPr>
        <p:spPr>
          <a:xfrm>
            <a:off x="2592925" y="1666240"/>
            <a:ext cx="8915400" cy="288286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l-NL" sz="1900" dirty="0">
                <a:solidFill>
                  <a:srgbClr val="221E1F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En verder nog</a:t>
            </a:r>
          </a:p>
          <a:p>
            <a:r>
              <a:rPr lang="nl-NL" sz="1700" dirty="0">
                <a:solidFill>
                  <a:srgbClr val="221E1F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Maak een mooi fotoboek om samen in te bladeren.</a:t>
            </a:r>
            <a:br>
              <a:rPr lang="nl-NL" sz="1700" dirty="0">
                <a:solidFill>
                  <a:srgbClr val="221E1F"/>
                </a:solidFill>
                <a:ea typeface="Calibri" panose="020F0502020204030204" pitchFamily="34" charset="0"/>
                <a:cs typeface="Calibri" panose="020F0502020204030204" pitchFamily="34" charset="0"/>
              </a:rPr>
            </a:br>
            <a:endParaRPr lang="nl-NL" sz="1700" dirty="0">
              <a:solidFill>
                <a:srgbClr val="221E1F"/>
              </a:solidFill>
              <a:ea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nl-NL" sz="2000" dirty="0"/>
              <a:t>Maak eens foto’s met de behandelde tips en vraag ons gerust om feedback.</a:t>
            </a:r>
          </a:p>
          <a:p>
            <a:r>
              <a:rPr lang="nl-NL" sz="2000" dirty="0"/>
              <a:t>Wij zijn er elke maandag middag van 13:30 tot 16:00 uur.</a:t>
            </a:r>
          </a:p>
          <a:p>
            <a:r>
              <a:rPr lang="nl-NL" sz="2000" dirty="0"/>
              <a:t>Veel succes. </a:t>
            </a:r>
          </a:p>
          <a:p>
            <a:pPr marL="0" indent="0">
              <a:buNone/>
            </a:pPr>
            <a:endParaRPr lang="nl-NL" sz="2000" dirty="0"/>
          </a:p>
          <a:p>
            <a:endParaRPr lang="nl-NL" sz="1900" dirty="0">
              <a:solidFill>
                <a:srgbClr val="221E1F"/>
              </a:solidFill>
              <a:ea typeface="Calibri" panose="020F0502020204030204" pitchFamily="34" charset="0"/>
              <a:cs typeface="Calibri" panose="020F0502020204030204" pitchFamily="34" charset="0"/>
            </a:endParaRPr>
          </a:p>
          <a:p>
            <a:endParaRPr lang="nl-NL" sz="1900" dirty="0">
              <a:solidFill>
                <a:srgbClr val="221E1F"/>
              </a:solidFill>
              <a:ea typeface="Calibri" panose="020F0502020204030204" pitchFamily="34" charset="0"/>
              <a:cs typeface="Calibri" panose="020F0502020204030204" pitchFamily="34" charset="0"/>
            </a:endParaRPr>
          </a:p>
          <a:p>
            <a:endParaRPr lang="nl-NL" sz="1900" dirty="0">
              <a:solidFill>
                <a:srgbClr val="221E1F"/>
              </a:solidFill>
              <a:ea typeface="Calibri" panose="020F0502020204030204" pitchFamily="34" charset="0"/>
              <a:cs typeface="Calibri" panose="020F0502020204030204" pitchFamily="34" charset="0"/>
            </a:endParaRPr>
          </a:p>
          <a:p>
            <a:endParaRPr lang="nl-NL" sz="1700" dirty="0">
              <a:solidFill>
                <a:srgbClr val="221E1F"/>
              </a:solidFill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95561959-8BBB-9DDB-16B3-08E305C4F22F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203109">
            <a:off x="8453579" y="4661481"/>
            <a:ext cx="2019388" cy="1181208"/>
          </a:xfrm>
          <a:prstGeom prst="rect">
            <a:avLst/>
          </a:prstGeom>
        </p:spPr>
      </p:pic>
      <p:sp>
        <p:nvSpPr>
          <p:cNvPr id="10" name="Titel 1">
            <a:extLst>
              <a:ext uri="{FF2B5EF4-FFF2-40B4-BE49-F238E27FC236}">
                <a16:creationId xmlns:a16="http://schemas.microsoft.com/office/drawing/2014/main" id="{6CDFC292-D033-35D1-B9D3-683AA901C240}"/>
              </a:ext>
            </a:extLst>
          </p:cNvPr>
          <p:cNvSpPr txBox="1">
            <a:spLocks/>
          </p:cNvSpPr>
          <p:nvPr/>
        </p:nvSpPr>
        <p:spPr>
          <a:xfrm>
            <a:off x="2225041" y="624110"/>
            <a:ext cx="9570720" cy="7474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>
              <a:buClr>
                <a:schemeClr val="accent2">
                  <a:lumMod val="75000"/>
                </a:schemeClr>
              </a:buClr>
            </a:pPr>
            <a:r>
              <a:rPr lang="nl-NL" sz="3200"/>
              <a:t>Workshop “Fotograferen met een smartphone”</a:t>
            </a:r>
            <a:endParaRPr lang="nl-NL" sz="3200" dirty="0"/>
          </a:p>
        </p:txBody>
      </p:sp>
      <p:sp>
        <p:nvSpPr>
          <p:cNvPr id="11" name="Tekstvak 10">
            <a:extLst>
              <a:ext uri="{FF2B5EF4-FFF2-40B4-BE49-F238E27FC236}">
                <a16:creationId xmlns:a16="http://schemas.microsoft.com/office/drawing/2014/main" id="{A4CB5077-D207-BF9F-A686-72FD0579475D}"/>
              </a:ext>
            </a:extLst>
          </p:cNvPr>
          <p:cNvSpPr txBox="1"/>
          <p:nvPr/>
        </p:nvSpPr>
        <p:spPr>
          <a:xfrm>
            <a:off x="9625735" y="1112639"/>
            <a:ext cx="21242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(27 oktober 2025)</a:t>
            </a:r>
          </a:p>
        </p:txBody>
      </p:sp>
      <p:pic>
        <p:nvPicPr>
          <p:cNvPr id="12" name="Afbeelding 11">
            <a:extLst>
              <a:ext uri="{FF2B5EF4-FFF2-40B4-BE49-F238E27FC236}">
                <a16:creationId xmlns:a16="http://schemas.microsoft.com/office/drawing/2014/main" id="{CDE2EC30-C531-26BA-03C5-D3ABE2C125D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2925" y="4772225"/>
            <a:ext cx="1752600" cy="1803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812713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6" presetClass="entr" presetSubtype="16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3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45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3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 bldLvl="2"/>
    </p:bldLst>
  </p:timing>
</p:sld>
</file>

<file path=ppt/theme/theme1.xml><?xml version="1.0" encoding="utf-8"?>
<a:theme xmlns:a="http://schemas.openxmlformats.org/drawingml/2006/main" name="Sliert">
  <a:themeElements>
    <a:clrScheme name="Sliert">
      <a:dk1>
        <a:sysClr val="windowText" lastClr="000000"/>
      </a:dk1>
      <a:lt1>
        <a:sysClr val="window" lastClr="FFFFFF"/>
      </a:lt1>
      <a:dk2>
        <a:srgbClr val="647252"/>
      </a:dk2>
      <a:lt2>
        <a:srgbClr val="EAE8CF"/>
      </a:lt2>
      <a:accent1>
        <a:srgbClr val="E78712"/>
      </a:accent1>
      <a:accent2>
        <a:srgbClr val="B73C26"/>
      </a:accent2>
      <a:accent3>
        <a:srgbClr val="865331"/>
      </a:accent3>
      <a:accent4>
        <a:srgbClr val="B38648"/>
      </a:accent4>
      <a:accent5>
        <a:srgbClr val="BBB473"/>
      </a:accent5>
      <a:accent6>
        <a:srgbClr val="849276"/>
      </a:accent6>
      <a:hlink>
        <a:srgbClr val="FDAB2A"/>
      </a:hlink>
      <a:folHlink>
        <a:srgbClr val="CCB182"/>
      </a:folHlink>
    </a:clrScheme>
    <a:fontScheme name="Sliert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liert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54F6613E-5ED7-40ED-90A8-F639BE712C0E}"/>
    </a:ext>
  </a:extLst>
</a:theme>
</file>

<file path=ppt/theme/theme2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1009</TotalTime>
  <Words>405</Words>
  <Application>Microsoft Macintosh PowerPoint</Application>
  <PresentationFormat>Breedbeeld</PresentationFormat>
  <Paragraphs>45</Paragraphs>
  <Slides>5</Slides>
  <Notes>3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5</vt:i4>
      </vt:variant>
      <vt:variant>
        <vt:lpstr>Thema</vt:lpstr>
      </vt:variant>
      <vt:variant>
        <vt:i4>1</vt:i4>
      </vt:variant>
      <vt:variant>
        <vt:lpstr>Diatitels</vt:lpstr>
      </vt:variant>
      <vt:variant>
        <vt:i4>5</vt:i4>
      </vt:variant>
    </vt:vector>
  </HeadingPairs>
  <TitlesOfParts>
    <vt:vector size="11" baseType="lpstr">
      <vt:lpstr>Arial</vt:lpstr>
      <vt:lpstr>Calibri</vt:lpstr>
      <vt:lpstr>Century Gothic</vt:lpstr>
      <vt:lpstr>Wingdings</vt:lpstr>
      <vt:lpstr>Wingdings 3</vt:lpstr>
      <vt:lpstr>Sliert</vt:lpstr>
      <vt:lpstr>– Senioren Gennep</vt:lpstr>
      <vt:lpstr>https://youtu.be/l9tEXKcutOg?si=qWhPpUbO9jdxkflV.    (plak dit in het adres of klik op onderstaand plaatje om de video te starten. </vt:lpstr>
      <vt:lpstr>https://youtu.be/rtyyq6BN-AU?si=uBBk7tnk3kShK8ms</vt:lpstr>
      <vt:lpstr>PowerPoint-presentatie</vt:lpstr>
      <vt:lpstr>PowerPoint-presentatie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René Elich</dc:creator>
  <cp:lastModifiedBy>Microsoft Office User</cp:lastModifiedBy>
  <cp:revision>119</cp:revision>
  <cp:lastPrinted>2025-07-11T15:29:17Z</cp:lastPrinted>
  <dcterms:created xsi:type="dcterms:W3CDTF">2025-05-30T09:07:42Z</dcterms:created>
  <dcterms:modified xsi:type="dcterms:W3CDTF">2025-10-27T19:35:02Z</dcterms:modified>
</cp:coreProperties>
</file>